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8" r:id="rId3"/>
    <p:sldId id="274" r:id="rId4"/>
    <p:sldId id="267" r:id="rId5"/>
    <p:sldId id="275" r:id="rId6"/>
    <p:sldId id="259" r:id="rId7"/>
    <p:sldId id="273" r:id="rId8"/>
    <p:sldId id="278" r:id="rId9"/>
    <p:sldId id="279" r:id="rId10"/>
    <p:sldId id="280" r:id="rId11"/>
    <p:sldId id="271" r:id="rId12"/>
    <p:sldId id="270" r:id="rId13"/>
    <p:sldId id="269" r:id="rId14"/>
    <p:sldId id="282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CB4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DFFE7-FAA6-4F08-A3EF-D3A6049850F8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1B4067-CB3C-43F5-8136-7EBF16E259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301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04CD-F482-4FD5-8BE8-8E7B8BBD466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35BAC-F4B8-423E-A8C7-3BC7CA9C4D36}" type="slidenum">
              <a:rPr lang="it-IT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35BAC-F4B8-423E-A8C7-3BC7CA9C4D36}" type="slidenum">
              <a:rPr lang="it-IT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35BAC-F4B8-423E-A8C7-3BC7CA9C4D36}" type="slidenum">
              <a:rPr lang="it-IT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35BAC-F4B8-423E-A8C7-3BC7CA9C4D36}" type="slidenum">
              <a:rPr lang="it-IT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211B-B909-49DD-B6ED-C91BB17D5114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F000-84C9-4ABC-A1CF-90FB59A6D2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447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FE62-3B0B-4409-9202-DE5E0E040CF2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6CC0-087C-4BF7-8936-256853A4F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753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5750-941A-4013-B7E8-C515E8F2F26A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C8C1-5F6D-4812-B4AE-D82CD0ABF4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637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A872-882A-42BC-9F5B-B93E0A17EC8C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A9AE-A650-4F3A-8B99-DCEEC3BB2D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571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3A6A-669E-4919-9CC4-8936F875FA7F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8907-3F90-4035-847C-63C1BCEEF6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94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73B3-C9D3-47CB-98B5-BAD16D9CD7FA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296D-E7B9-4DC5-8A00-90FD9FD8D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916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76DB-6FBB-47CF-A9FA-97F470757DD3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9D81-C562-4DBF-A24A-D6BB3B151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737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9E48-D067-4F7D-A26C-3A78F2575FFC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BD64-BD1F-43E3-BC2B-68FD437D8A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651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4EF7-2AE1-4791-ABD9-B383E02A560E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7255-A636-416F-A903-6909FC0027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00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EDCE-3A95-499E-B817-80816109D295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AB6E-0BAC-4CE3-A764-0188D7C849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729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BAAC-FE6E-4A07-AA4A-7368EDB3EFF8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154E-2D9D-49C4-BD77-7E0B5FCD6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199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CB4FF"/>
            </a:gs>
            <a:gs pos="50000">
              <a:schemeClr val="bg1"/>
            </a:gs>
            <a:gs pos="100000">
              <a:srgbClr val="7CB4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719A9-0368-459A-B878-9A61D2F4360F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39DCD-65C5-490D-B99A-974E77C074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\flash_3.wm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flash_2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6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09/06/11</a:t>
            </a:r>
          </a:p>
        </p:txBody>
      </p:sp>
      <p:pic>
        <p:nvPicPr>
          <p:cNvPr id="2051" name="Immagine 2" descr="Prospetto  C-5-FSE-2010-4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FF3300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44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1506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progetto_logo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lash_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415800" y="1844824"/>
            <a:ext cx="6456040" cy="46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542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5603" name="Picture 4" descr="uomomas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6627" name="Picture 4" descr="donnamas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7651" name="Picture 4" descr="bambinimas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data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/>
              <a:t>09/06/11</a:t>
            </a:r>
          </a:p>
        </p:txBody>
      </p:sp>
      <p:pic>
        <p:nvPicPr>
          <p:cNvPr id="2051" name="Immagine 2" descr="Prospetto  C-5-FSE-2010-4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5041900" cy="720725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0000FF"/>
                </a:solidFill>
                <a:latin typeface="Lucida Calligraphy" pitchFamily="66" charset="0"/>
              </a:rPr>
              <a:t/>
            </a:r>
            <a:br>
              <a:rPr lang="it-IT" dirty="0" smtClean="0">
                <a:solidFill>
                  <a:srgbClr val="0000FF"/>
                </a:solidFill>
                <a:latin typeface="Lucida Calligraphy" pitchFamily="66" charset="0"/>
              </a:rPr>
            </a:br>
            <a:r>
              <a:rPr lang="it-IT" dirty="0" smtClean="0">
                <a:solidFill>
                  <a:srgbClr val="0000FF"/>
                </a:solidFill>
                <a:latin typeface="Lucida Calligraphy" pitchFamily="66" charset="0"/>
              </a:rPr>
              <a:t>“Web designer”</a:t>
            </a:r>
          </a:p>
        </p:txBody>
      </p:sp>
      <p:pic>
        <p:nvPicPr>
          <p:cNvPr id="16386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progetto_logo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egnaposto contenuto 6" descr="website-designer-bristol.gif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872" y="1340768"/>
            <a:ext cx="2509838" cy="2592387"/>
          </a:xfrm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5288" y="3717032"/>
            <a:ext cx="80645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2400" dirty="0">
                <a:solidFill>
                  <a:srgbClr val="0000FF"/>
                </a:solidFill>
                <a:latin typeface="Arial "/>
              </a:rPr>
              <a:t>  Il </a:t>
            </a:r>
            <a:r>
              <a:rPr lang="it-IT" sz="2400" b="1" dirty="0">
                <a:solidFill>
                  <a:srgbClr val="0000FF"/>
                </a:solidFill>
                <a:latin typeface="Arial "/>
              </a:rPr>
              <a:t>WEB DESIGNER</a:t>
            </a:r>
            <a:r>
              <a:rPr lang="it-IT" sz="2400" dirty="0">
                <a:solidFill>
                  <a:srgbClr val="0000FF"/>
                </a:solidFill>
                <a:latin typeface="Arial "/>
              </a:rPr>
              <a:t>  può essere paragonato ad un architetto per i siti </a:t>
            </a:r>
            <a:r>
              <a:rPr lang="it-IT" sz="2400" dirty="0" smtClean="0">
                <a:solidFill>
                  <a:srgbClr val="0000FF"/>
                </a:solidFill>
                <a:latin typeface="Arial "/>
              </a:rPr>
              <a:t>web.</a:t>
            </a:r>
            <a:endParaRPr lang="it-IT" sz="2400" dirty="0">
              <a:solidFill>
                <a:srgbClr val="0000FF"/>
              </a:solidFill>
              <a:latin typeface="Arial 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it-IT" sz="2400" dirty="0">
                <a:solidFill>
                  <a:srgbClr val="0000FF"/>
                </a:solidFill>
                <a:latin typeface="Arial "/>
              </a:rPr>
              <a:t>  Egli si occupa dell</a:t>
            </a:r>
            <a:r>
              <a:rPr lang="it-IT" sz="2400" dirty="0">
                <a:solidFill>
                  <a:srgbClr val="0000FF"/>
                </a:solidFill>
                <a:latin typeface="Times New Roman"/>
              </a:rPr>
              <a:t>’</a:t>
            </a:r>
            <a:r>
              <a:rPr lang="it-IT" sz="2400" dirty="0">
                <a:solidFill>
                  <a:srgbClr val="0000FF"/>
                </a:solidFill>
                <a:latin typeface="Arial "/>
              </a:rPr>
              <a:t>aspetto visivo proponendo al cliente un sito semplice da esplorare  che valorizzi l</a:t>
            </a:r>
            <a:r>
              <a:rPr lang="it-IT" sz="2400" dirty="0">
                <a:solidFill>
                  <a:srgbClr val="0000FF"/>
                </a:solidFill>
                <a:latin typeface="Times New Roman"/>
              </a:rPr>
              <a:t>’</a:t>
            </a:r>
            <a:r>
              <a:rPr lang="it-IT" sz="2400" dirty="0">
                <a:solidFill>
                  <a:srgbClr val="0000FF"/>
                </a:solidFill>
                <a:latin typeface="Arial "/>
              </a:rPr>
              <a:t>identit</a:t>
            </a:r>
            <a:r>
              <a:rPr lang="it-IT" sz="2400" dirty="0">
                <a:solidFill>
                  <a:srgbClr val="0000FF"/>
                </a:solidFill>
                <a:latin typeface="Times New Roman"/>
              </a:rPr>
              <a:t>à</a:t>
            </a:r>
            <a:r>
              <a:rPr lang="it-IT" sz="2400" dirty="0">
                <a:solidFill>
                  <a:srgbClr val="0000FF"/>
                </a:solidFill>
                <a:latin typeface="Arial "/>
              </a:rPr>
              <a:t> del </a:t>
            </a:r>
            <a:r>
              <a:rPr lang="it-IT" sz="2400" dirty="0" smtClean="0">
                <a:solidFill>
                  <a:srgbClr val="0000FF"/>
                </a:solidFill>
                <a:latin typeface="Arial "/>
              </a:rPr>
              <a:t>marchio.</a:t>
            </a:r>
            <a:r>
              <a:rPr lang="it-IT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it-IT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it-IT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388350" cy="1470025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0000FF"/>
                </a:solidFill>
                <a:latin typeface="Lucida Calligraphy" pitchFamily="66" charset="0"/>
              </a:rPr>
              <a:t>Competenze</a:t>
            </a:r>
          </a:p>
        </p:txBody>
      </p:sp>
      <p:sp>
        <p:nvSpPr>
          <p:cNvPr id="30723" name="Sottotitolo 4"/>
          <p:cNvSpPr>
            <a:spLocks noGrp="1"/>
          </p:cNvSpPr>
          <p:nvPr>
            <p:ph type="subTitle" idx="4294967295"/>
          </p:nvPr>
        </p:nvSpPr>
        <p:spPr>
          <a:xfrm>
            <a:off x="179388" y="1989138"/>
            <a:ext cx="8388350" cy="25923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 competenze del web designer riguardano due aspetti: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conoscenze delle tecnologie disponibili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capacità di coniugare design e navigazione</a:t>
            </a:r>
          </a:p>
        </p:txBody>
      </p:sp>
      <p:pic>
        <p:nvPicPr>
          <p:cNvPr id="30724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progetto_logo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magine 7" descr="we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064"/>
            <a:ext cx="5472113" cy="216058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2411413" y="404813"/>
            <a:ext cx="4105275" cy="936625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0000FF"/>
                </a:solidFill>
                <a:latin typeface="Lucida Calligraphy" pitchFamily="66" charset="0"/>
              </a:rPr>
              <a:t>Ambienti</a:t>
            </a:r>
            <a:br>
              <a:rPr lang="it-IT" sz="4000" smtClean="0">
                <a:solidFill>
                  <a:srgbClr val="0000FF"/>
                </a:solidFill>
                <a:latin typeface="Lucida Calligraphy" pitchFamily="66" charset="0"/>
              </a:rPr>
            </a:br>
            <a:r>
              <a:rPr lang="it-IT" sz="4000" smtClean="0">
                <a:solidFill>
                  <a:srgbClr val="0000FF"/>
                </a:solidFill>
                <a:latin typeface="Lucida Calligraphy" pitchFamily="66" charset="0"/>
              </a:rPr>
              <a:t>di sviluppo</a:t>
            </a:r>
          </a:p>
        </p:txBody>
      </p:sp>
      <p:pic>
        <p:nvPicPr>
          <p:cNvPr id="18434" name="Picture 6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progetto_logo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Segnaposto contenuto 10" descr="images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688" y="2563667"/>
            <a:ext cx="865466" cy="864000"/>
          </a:xfrm>
        </p:spPr>
      </p:pic>
      <p:pic>
        <p:nvPicPr>
          <p:cNvPr id="18437" name="Immagine 11" descr="Photoshop_logo.svg.png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199" y="2565000"/>
            <a:ext cx="86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magine 12" descr="Adobe Dreamweaver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6988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magine 13" descr="256px-Fireworks_logo.sv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399"/>
            <a:ext cx="864000" cy="8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/>
          <p:cNvSpPr txBox="1">
            <a:spLocks/>
          </p:cNvSpPr>
          <p:nvPr/>
        </p:nvSpPr>
        <p:spPr bwMode="auto">
          <a:xfrm>
            <a:off x="611188" y="3861048"/>
            <a:ext cx="79212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it-IT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it-IT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</a:rPr>
              <a:t>Un </a:t>
            </a:r>
            <a:r>
              <a:rPr lang="it-IT" sz="2400" dirty="0">
                <a:solidFill>
                  <a:srgbClr val="0000FF"/>
                </a:solidFill>
              </a:rPr>
              <a:t>web designer deve conoscere linguaggi di </a:t>
            </a:r>
            <a:r>
              <a:rPr lang="it-IT" sz="2400" dirty="0" err="1">
                <a:solidFill>
                  <a:srgbClr val="0000FF"/>
                </a:solidFill>
              </a:rPr>
              <a:t>scripting</a:t>
            </a:r>
            <a:r>
              <a:rPr lang="it-IT" sz="2400" dirty="0">
                <a:solidFill>
                  <a:srgbClr val="0000FF"/>
                </a:solidFill>
              </a:rPr>
              <a:t> per </a:t>
            </a:r>
            <a:r>
              <a:rPr lang="it-IT" sz="2400" dirty="0" smtClean="0">
                <a:solidFill>
                  <a:srgbClr val="0000FF"/>
                </a:solidFill>
              </a:rPr>
              <a:t>il </a:t>
            </a:r>
            <a:r>
              <a:rPr lang="it-IT" sz="2400" dirty="0">
                <a:solidFill>
                  <a:srgbClr val="0000FF"/>
                </a:solidFill>
              </a:rPr>
              <a:t>web e i relativi ambienti di sviluppo </a:t>
            </a:r>
          </a:p>
        </p:txBody>
      </p:sp>
      <p:pic>
        <p:nvPicPr>
          <p:cNvPr id="18441" name="Immagine 16" descr="javascrip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368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magine 17" descr="html_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9" y="2565400"/>
            <a:ext cx="902751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magine 18" descr="php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17" b="15135"/>
          <a:stretch/>
        </p:blipFill>
        <p:spPr bwMode="auto">
          <a:xfrm>
            <a:off x="5214321" y="2705099"/>
            <a:ext cx="931862" cy="5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388350" cy="1470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FF"/>
                </a:solidFill>
                <a:latin typeface="Lucida Calligraphy" pitchFamily="66" charset="0"/>
              </a:rPr>
              <a:t>Compiti</a:t>
            </a:r>
          </a:p>
        </p:txBody>
      </p:sp>
      <p:sp>
        <p:nvSpPr>
          <p:cNvPr id="33795" name="Sottotitolo 4"/>
          <p:cNvSpPr>
            <a:spLocks noGrp="1"/>
          </p:cNvSpPr>
          <p:nvPr>
            <p:ph type="subTitle" idx="4294967295"/>
          </p:nvPr>
        </p:nvSpPr>
        <p:spPr>
          <a:xfrm>
            <a:off x="250825" y="1773238"/>
            <a:ext cx="8388350" cy="453608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Il web designer 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it-IT" sz="2400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 comprende la tecnologia da usare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 traduce le esigenze del cliente in concetti adatti al sito web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 progetta i componenti necessari alla navigazione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 prepara il layout delle pagine definendone lo stile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Arial" pitchFamily="34" charset="0"/>
              </a:rPr>
              <a:t> presenta i contenuti in modo leggibile </a:t>
            </a:r>
          </a:p>
        </p:txBody>
      </p:sp>
      <p:pic>
        <p:nvPicPr>
          <p:cNvPr id="33796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rogetto_logo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5832475" cy="935038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FF"/>
                </a:solidFill>
                <a:latin typeface="Lucida Calligraphy" pitchFamily="66" charset="0"/>
              </a:rPr>
              <a:t>La struttura</a:t>
            </a:r>
          </a:p>
        </p:txBody>
      </p:sp>
      <p:sp>
        <p:nvSpPr>
          <p:cNvPr id="20482" name="Sottotitolo 4"/>
          <p:cNvSpPr>
            <a:spLocks noGrp="1"/>
          </p:cNvSpPr>
          <p:nvPr>
            <p:ph type="subTitle" idx="1"/>
          </p:nvPr>
        </p:nvSpPr>
        <p:spPr>
          <a:xfrm>
            <a:off x="250825" y="5300663"/>
            <a:ext cx="8353425" cy="13684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sz="2800" dirty="0" smtClean="0">
                <a:solidFill>
                  <a:srgbClr val="0000FF"/>
                </a:solidFill>
                <a:latin typeface="Arial "/>
              </a:rPr>
              <a:t>Ideazione e creazione del</a:t>
            </a:r>
          </a:p>
          <a:p>
            <a:pPr eaLnBrk="1" hangingPunct="1">
              <a:lnSpc>
                <a:spcPct val="150000"/>
              </a:lnSpc>
            </a:pPr>
            <a:r>
              <a:rPr lang="it-IT" sz="2800" dirty="0" smtClean="0">
                <a:solidFill>
                  <a:srgbClr val="0000FF"/>
                </a:solidFill>
                <a:latin typeface="Arial "/>
              </a:rPr>
              <a:t>Layout</a:t>
            </a:r>
          </a:p>
        </p:txBody>
      </p:sp>
      <p:pic>
        <p:nvPicPr>
          <p:cNvPr id="20483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progetto_logo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6" descr="struttur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8275"/>
            <a:ext cx="53848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988839"/>
            <a:ext cx="9144000" cy="288032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FF3300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it-IT" sz="5400" b="1" dirty="0" smtClean="0">
                <a:solidFill>
                  <a:srgbClr val="0000FF"/>
                </a:solidFill>
                <a:latin typeface="Lucida Calligraphy" pitchFamily="66" charset="0"/>
              </a:rPr>
              <a:t>I nostri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5400" b="1" dirty="0" smtClean="0">
                <a:solidFill>
                  <a:srgbClr val="0000FF"/>
                </a:solidFill>
                <a:latin typeface="Lucida Calligraphy" pitchFamily="66" charset="0"/>
              </a:rPr>
              <a:t>lavori</a:t>
            </a:r>
          </a:p>
        </p:txBody>
      </p:sp>
      <p:pic>
        <p:nvPicPr>
          <p:cNvPr id="21506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progetto_logo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FF3300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44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1506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progetto_logo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flash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084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FF3300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29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44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1506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progetto_logo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33845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lash_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 rotWithShape="1">
          <a:blip r:embed="rId7" cstate="print"/>
          <a:srcRect l="19841" t="8370" r="19841" b="8802"/>
          <a:stretch/>
        </p:blipFill>
        <p:spPr>
          <a:xfrm>
            <a:off x="1644335" y="2060848"/>
            <a:ext cx="5515428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084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</Words>
  <Application>Microsoft Office PowerPoint</Application>
  <PresentationFormat>Presentazione su schermo (4:3)</PresentationFormat>
  <Paragraphs>36</Paragraphs>
  <Slides>14</Slides>
  <Notes>5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 “Web designer”</vt:lpstr>
      <vt:lpstr>Competenze</vt:lpstr>
      <vt:lpstr>Ambienti di sviluppo</vt:lpstr>
      <vt:lpstr>Compiti</vt:lpstr>
      <vt:lpstr>La struttura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Lorenzo</dc:creator>
  <cp:lastModifiedBy>Pasquale</cp:lastModifiedBy>
  <cp:revision>79</cp:revision>
  <dcterms:created xsi:type="dcterms:W3CDTF">2011-04-07T09:52:15Z</dcterms:created>
  <dcterms:modified xsi:type="dcterms:W3CDTF">2013-05-29T20:19:31Z</dcterms:modified>
</cp:coreProperties>
</file>